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3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821911" y="974725"/>
            <a:ext cx="348589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anti-mouse Lyve1</a:t>
            </a:r>
            <a:endParaRPr lang="de-DE" sz="24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103-PA50AG)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820258" y="4941168"/>
            <a:ext cx="760412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 dirty="0" smtClean="0"/>
              <a:t>Figure legend</a:t>
            </a:r>
          </a:p>
          <a:p>
            <a:pPr algn="just" eaLnBrk="1" hangingPunct="1"/>
            <a:endParaRPr lang="en-US" sz="800" dirty="0" smtClean="0">
              <a:cs typeface="Arial" charset="0"/>
            </a:endParaRPr>
          </a:p>
          <a:p>
            <a:pPr algn="just" eaLnBrk="1" hangingPunct="1"/>
            <a:r>
              <a:rPr lang="en-US" sz="800" dirty="0" smtClean="0">
                <a:cs typeface="Arial" charset="0"/>
              </a:rPr>
              <a:t>The experiment was performed by the research group </a:t>
            </a:r>
            <a:r>
              <a:rPr lang="en-US" sz="800" dirty="0" err="1" smtClean="0">
                <a:cs typeface="Arial" charset="0"/>
              </a:rPr>
              <a:t>Inserm</a:t>
            </a:r>
            <a:r>
              <a:rPr lang="en-US" sz="800" dirty="0" smtClean="0">
                <a:cs typeface="Arial" charset="0"/>
              </a:rPr>
              <a:t> U1096 in Rouen, France directed by </a:t>
            </a:r>
            <a:r>
              <a:rPr lang="en-US" sz="800" dirty="0" err="1" smtClean="0">
                <a:cs typeface="Arial" charset="0"/>
              </a:rPr>
              <a:t>Dr</a:t>
            </a:r>
            <a:r>
              <a:rPr lang="en-US" sz="800" dirty="0" smtClean="0">
                <a:cs typeface="Arial" charset="0"/>
              </a:rPr>
              <a:t> Vincent Richard. Left image: Rat </a:t>
            </a:r>
            <a:r>
              <a:rPr lang="en-US" sz="800" dirty="0">
                <a:cs typeface="Arial" charset="0"/>
              </a:rPr>
              <a:t>cardiac </a:t>
            </a:r>
            <a:r>
              <a:rPr lang="en-US" sz="800" b="1" dirty="0">
                <a:cs typeface="Arial" charset="0"/>
              </a:rPr>
              <a:t>l</a:t>
            </a:r>
            <a:r>
              <a:rPr lang="en-US" sz="800" b="1" dirty="0" smtClean="0">
                <a:cs typeface="Arial" charset="0"/>
              </a:rPr>
              <a:t>ymphatic </a:t>
            </a:r>
            <a:r>
              <a:rPr lang="en-US" sz="800" b="1" dirty="0" err="1" smtClean="0">
                <a:cs typeface="Arial" charset="0"/>
              </a:rPr>
              <a:t>microvessels</a:t>
            </a:r>
            <a:r>
              <a:rPr lang="en-US" sz="800" dirty="0" smtClean="0">
                <a:cs typeface="Arial" charset="0"/>
              </a:rPr>
              <a:t>, labeled with antibodies </a:t>
            </a:r>
            <a:r>
              <a:rPr lang="en-US" sz="800" dirty="0" err="1" smtClean="0">
                <a:cs typeface="Arial" charset="0"/>
              </a:rPr>
              <a:t>againts</a:t>
            </a:r>
            <a:r>
              <a:rPr lang="en-US" sz="800" dirty="0" smtClean="0">
                <a:cs typeface="Arial" charset="0"/>
              </a:rPr>
              <a:t> LYVE-,1 are revealed in red, and adjacent </a:t>
            </a:r>
            <a:r>
              <a:rPr lang="en-US" sz="800" b="1" dirty="0" smtClean="0">
                <a:cs typeface="Arial" charset="0"/>
              </a:rPr>
              <a:t>blood vessels</a:t>
            </a:r>
            <a:r>
              <a:rPr lang="en-US" sz="800" dirty="0" smtClean="0">
                <a:cs typeface="Arial" charset="0"/>
              </a:rPr>
              <a:t>, labeled with antibodies against CD31, are revealed in green. Nuclear stain in blue.  Right image: </a:t>
            </a:r>
            <a:r>
              <a:rPr lang="en-US" sz="800" b="1" dirty="0" smtClean="0">
                <a:cs typeface="Arial" charset="0"/>
              </a:rPr>
              <a:t>Lymphatic </a:t>
            </a:r>
            <a:r>
              <a:rPr lang="en-US" sz="800" b="1" dirty="0" err="1" smtClean="0">
                <a:cs typeface="Arial" charset="0"/>
              </a:rPr>
              <a:t>microvessels</a:t>
            </a:r>
            <a:r>
              <a:rPr lang="en-US" sz="800" dirty="0" smtClean="0">
                <a:cs typeface="Arial" charset="0"/>
              </a:rPr>
              <a:t>, labeled with antibodies </a:t>
            </a:r>
            <a:r>
              <a:rPr lang="en-US" sz="800" dirty="0" err="1" smtClean="0">
                <a:cs typeface="Arial" charset="0"/>
              </a:rPr>
              <a:t>againts</a:t>
            </a:r>
            <a:r>
              <a:rPr lang="en-US" sz="800" dirty="0" smtClean="0">
                <a:cs typeface="Arial" charset="0"/>
              </a:rPr>
              <a:t> LYVE-,1 are revealed in red. Nuclear stain in blue. Images were obtained at 10x magnification on a Zeiss fluorescence microscope. </a:t>
            </a:r>
            <a:r>
              <a:rPr lang="en-US" sz="800" dirty="0" err="1" smtClean="0">
                <a:cs typeface="Arial" charset="0"/>
              </a:rPr>
              <a:t>Scalebar</a:t>
            </a:r>
            <a:r>
              <a:rPr lang="en-US" sz="800" dirty="0" smtClean="0">
                <a:cs typeface="Arial" charset="0"/>
              </a:rPr>
              <a:t> = 100 µm.</a:t>
            </a:r>
            <a:endParaRPr lang="en-US" sz="800" dirty="0">
              <a:cs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88840"/>
            <a:ext cx="3521223" cy="264694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724" y="2003698"/>
            <a:ext cx="3634740" cy="26380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105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>
                    <a:latin typeface="Times New Roman" pitchFamily="18" charset="0"/>
                  </a:rPr>
                  <a:t>RELIA</a:t>
                </a:r>
                <a:r>
                  <a:rPr lang="de-DE" sz="1400" b="1" i="1">
                    <a:latin typeface="Times New Roman" pitchFamily="18" charset="0"/>
                  </a:rPr>
                  <a:t>Tech</a:t>
                </a:r>
                <a:r>
                  <a:rPr lang="de-DE" sz="1400" b="1">
                    <a:latin typeface="Times New Roman" pitchFamily="18" charset="0"/>
                  </a:rPr>
                  <a:t> GmbH</a:t>
                </a:r>
              </a:p>
            </p:txBody>
          </p:sp>
        </p:grpSp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8" name="Textfeld 5"/>
          <p:cNvSpPr txBox="1">
            <a:spLocks noChangeArrowheads="1"/>
          </p:cNvSpPr>
          <p:nvPr/>
        </p:nvSpPr>
        <p:spPr bwMode="auto">
          <a:xfrm>
            <a:off x="827858" y="5241627"/>
            <a:ext cx="76041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 dirty="0" smtClean="0"/>
              <a:t>Figure legend</a:t>
            </a:r>
            <a:endParaRPr lang="en-US" sz="1000" dirty="0"/>
          </a:p>
          <a:p>
            <a:pPr algn="just" eaLnBrk="1" hangingPunct="1"/>
            <a:endParaRPr lang="en-US" sz="800" dirty="0">
              <a:cs typeface="Arial" charset="0"/>
            </a:endParaRPr>
          </a:p>
          <a:p>
            <a:pPr algn="just" eaLnBrk="1" hangingPunct="1"/>
            <a:r>
              <a:rPr lang="de-DE" sz="800" dirty="0">
                <a:cs typeface="Arial" charset="0"/>
              </a:rPr>
              <a:t>The </a:t>
            </a:r>
            <a:r>
              <a:rPr lang="de-DE" sz="800" dirty="0" err="1">
                <a:cs typeface="Arial" charset="0"/>
              </a:rPr>
              <a:t>experiment</a:t>
            </a:r>
            <a:r>
              <a:rPr lang="de-DE" sz="800" dirty="0">
                <a:cs typeface="Arial" charset="0"/>
              </a:rPr>
              <a:t> was </a:t>
            </a:r>
            <a:r>
              <a:rPr lang="de-DE" sz="800" dirty="0" err="1">
                <a:cs typeface="Arial" charset="0"/>
              </a:rPr>
              <a:t>performed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by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the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research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group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of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smtClean="0">
                <a:cs typeface="Arial" charset="0"/>
              </a:rPr>
              <a:t>……………………………………………………………..</a:t>
            </a:r>
            <a:endParaRPr lang="en-US" sz="800" dirty="0">
              <a:cs typeface="Arial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21911" y="974725"/>
            <a:ext cx="348589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anti-mouse Lyve1</a:t>
            </a:r>
            <a:endParaRPr lang="de-DE" sz="24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103-PA50AG)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00" y="2174011"/>
            <a:ext cx="3299144" cy="247912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577" y="2160274"/>
            <a:ext cx="3376762" cy="253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0769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Bildschirmpräsentation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Larissa-Design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43</cp:revision>
  <dcterms:created xsi:type="dcterms:W3CDTF">2010-12-17T07:34:39Z</dcterms:created>
  <dcterms:modified xsi:type="dcterms:W3CDTF">2015-03-24T13:15:27Z</dcterms:modified>
</cp:coreProperties>
</file>